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FF"/>
    <a:srgbClr val="FFFFE5"/>
    <a:srgbClr val="FFFFCC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4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C0A3FA2F-11E4-439F-B63A-8BC921ACF696}" type="datetimeFigureOut">
              <a:rPr lang="ru-RU" smtClean="0"/>
              <a:pPr/>
              <a:t>25.09.2014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F32039F-9120-4AA8-83F6-B2CE1F3A9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130425"/>
            <a:ext cx="7086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988" y="3886200"/>
            <a:ext cx="599281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15DF1A-72E5-4D8B-8B61-B5D600ED8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F3D22-BAA3-4664-A8B8-2B10137CE2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274638"/>
            <a:ext cx="16954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74638"/>
            <a:ext cx="49339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6A10-C3BD-4176-BD3F-B7E4684BF1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B2FDE-9003-4397-AEB3-05B1D71DCB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2F268-A3AD-43B5-8F95-3E41380A46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34C0E-DDF3-4F4A-8E49-20DD6633A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B7F0F-44EC-4C62-B814-746F55B052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4BE57-A068-4646-A8EF-803CEA1568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7472A-C561-4A99-892E-4D76E07BF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9B495-425C-48BB-87F5-B01EE6E009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C95E-4E67-44BE-82AB-60896AE1E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600200"/>
            <a:ext cx="6705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EC829-E98D-44F5-B480-D6D3D47EED3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jpeg"/><Relationship Id="rId7" Type="http://schemas.openxmlformats.org/officeDocument/2006/relationships/image" Target="../media/image7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7.jpeg"/><Relationship Id="rId5" Type="http://schemas.openxmlformats.org/officeDocument/2006/relationships/image" Target="../media/image5.jpeg"/><Relationship Id="rId10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 СССР 1941-1945гг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276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22225" algn="just">
              <a:spcBef>
                <a:spcPct val="20000"/>
              </a:spcBef>
              <a:buSzPct val="150000"/>
            </a:pP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Нападение Германии на СССР потребовало от страны перевода экономики на военные рельсы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т.е. развития и максимального расширения военного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производства. Предусматривался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перевод экономики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военные рельсы с учетом сложившейся обстановки на фронте и в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стране, увеличение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выпуска оружия, боеприпасов, производства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горючесмазочных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материалов и другой продукции первостепенной значимости, в перебазировании предприятий из прифронтовой полосы на восток, в создании государственных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резервов.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Советская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 в годы войны прошла в своем развитии два этапа: первый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перестройка народного хозяйства на военный лад (июнь 1941 г. — осень 1942 г.),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— рост военного хозяйства (осень 1942 г. — сентябрь 1945 г.). </a:t>
            </a:r>
            <a:endParaRPr lang="ru-RU" sz="15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81600" y="1676400"/>
            <a:ext cx="3810000" cy="262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257800" y="4457343"/>
            <a:ext cx="3733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Перестройка шла по двум магистральным линиям: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во-первых, переключение на военное производство практически всех отраслей промышленности, резкое сокращение или прекращение выпуска гражданской продукции; во-вторых, перебазирование (эвакуация) производительных сил в отдаленные от фронта районы. 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Рабочая сила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04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годы войны резко снизилась численность рабочей силы.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 1940 г. в народном хозяйстве СССР было занято 31,2 млн. рабочих и служащих, то в 1942 г. — всего 18,4 млн.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Сокращение количества рабочих и служащих было тесно связано с ростом численности вооруженных сил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которая с июня 1941 г. по май 1945 г. выросла с 5,4 млн. до 11,4 млн. человек.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годы войны оказалось в крайне сложном положении сельское хозяйство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1941-1942 гг. были потеряны важнейшие сельскохозяйственные районы. На 40-60% уменьшилось количество колхозов и совхозов, тракторов, машин, лошадей. До минимума были сокращены капиталовложения в село. Исключительно острым оставалось положение с трудовыми ресурсами на селе.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3000" y="1600200"/>
            <a:ext cx="393015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953000" y="4648200"/>
            <a:ext cx="40386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38% уменьшилась численность трудоспособного населения деревни. Наиболее тяжелым оказался 1943 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Засуха поразила основные сельскохозяйственные районы. Валовая продукция сельского хозяйства составила в 1943 г. 37% от уровня довоенного 1940 г. Резко снизилась урожайность зерновых. Перелом наступил только в 1944 г.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Сельское хозяйство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04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Несмотря на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успехи 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промышленности, 1942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год  был  особенно трудным для сельского хозяйства страны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Из-за оккупации противником важных продовольственных  районов  </a:t>
            </a:r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СССР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существенно   сократились посевные площади и валовой сбор зерновых. Потери, понесенные сельским хозяйством, были значительны, резко ухудшилось его материально - техническое снабжение ,остро ощущалась  нехватка рабочей силы. К концу года число трудоспособных колхозников  по сравнению  с довоенным временем  сократилось вдвое, уменьшился машинный парк МТС и совхозов, не хватало горючего, сократилось производство  минеральных удобрений.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953000" y="5181600"/>
            <a:ext cx="40386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   это  сказывалось  на  производстве  сельскохозяйственной продукции. Перед тружениками деревни была поставлена задача освоить новые земли на востоке. За короткое время были увеличены посевные площади на 2.8 млн. гектаров.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1676400"/>
            <a:ext cx="410469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Работники науки и культуры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12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нужды фронта, в интересах победы трудились работники науки и культуры.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Наука сосредоточилась на разработке военно-технических проблем, мобилизации сырьевых ресурсов страны на нужды обороны.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В 1943 г. начались работы по созданию советской атомной бомбы, которыми занималась специальная лаборатория по расщеплению ядра урана под руководством академика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И.В .Курчатова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Советские танки Т-34, KB превзошли лучшие немецкие образцы. В «борьбу умов» внесли вклад авиаконструкторы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А.С.Яковлев, С.А.Лавочкин, С.В.Ильюшин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(создатель штурмовиков, лучшим из которых стал ИЛ-2 — «летающий танк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»), А.Н.Туполев, Н.Н.Поликарпов,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В.М.Петляков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В.М. Мясищев, создатели авиамоторов А.Д.Швецов, В.Я.Климов, А.А.Микулин и др.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953000" y="5334000"/>
            <a:ext cx="419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Большую помощь бойцам оказали медики, в частности, главный хирург Красной Армии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академик Н.Н.Бурденко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Предложенный им метод лечения ранений черепа сульфамидными препаратами позволил резко, с 65 до 25%, снизить смертность среди раненых. </a:t>
            </a:r>
            <a:endParaRPr lang="ru-RU" sz="1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10200" y="1600200"/>
            <a:ext cx="3124200" cy="341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248400" y="5029200"/>
            <a:ext cx="1644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Н.Н.Бурденко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ANd9GcTEXBVrxtYJ3WTcM3xKWeWZL9IChZR3JYn5IQGZPtH5Is2EE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5197475"/>
            <a:ext cx="3505200" cy="1660525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в годы войны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581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 перестраивалась в условиях, когда враг быстро продвигался в глубь страны, а советские вооруженные силы несли огромные людские и материальные потери.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 имевшихся 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июня 1941 г.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22,6 тыс. танков к концу года осталось 2,1 тыс., из 20 тыс. боевых самолетов — 2,1 тыс., из 112,8 тыс. орудий и минометов — всего около 12,8 тыс., из 7,74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винтовок и карабинов — 2,24 млн. Без восполнения таких потерь, причем в кратчайшие сроки, вооруженная борьба с агрессором стала бы просто невозможной.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7" descr="ANd9GcSCixGhtJ6VKotSza3CgM0zgf5o5LQ84DP12Wm1xE_8BAprjQcc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10200" y="1676400"/>
            <a:ext cx="3492500" cy="2176462"/>
          </a:xfrm>
          <a:prstGeom prst="rect">
            <a:avLst/>
          </a:prstGeom>
          <a:noFill/>
        </p:spPr>
      </p:pic>
      <p:pic>
        <p:nvPicPr>
          <p:cNvPr id="14" name="Picture 9" descr="ANd9GcRmOEmwOP3XJqnAeBiitqXuZ25kpH3CqxJT_tfnZineuSSc4by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57400" y="4724400"/>
            <a:ext cx="3095625" cy="1990725"/>
          </a:xfrm>
          <a:prstGeom prst="rect">
            <a:avLst/>
          </a:prstGeom>
          <a:noFill/>
        </p:spPr>
      </p:pic>
      <p:pic>
        <p:nvPicPr>
          <p:cNvPr id="16" name="Picture 13" descr="ANd9GcScY7yYQrazW4YbAP56UCezL3OtqK4NbvGaf4p1zZs8lc6NdL4N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10200" y="3886200"/>
            <a:ext cx="3492500" cy="147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центры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86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крупнейший станкостроительный центр превратился Челябинск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где на базе местного тракторного завода, а также эвакуированного из Ленинграда оборудования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Кировского и Харьковского дизельного заводов и ряда других предприятий было образовано многопрофильное танковое производственное объединение. В народе его совершенно справедливо называли «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Танкоградом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лета 1942 г. здесь выпускались тяжелые танки КВ-1, потом средние танки Т-34. Еще один мощный центр российского танкостроения на базе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Уралвагонзавода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 развернут в Нижнем Тагиле. Этот центр обеспечил действующую армию наибольшим за всю войну количеством танков Т-34.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Свердловске на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Уралмашзаводе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где раньше создавались главным образом уникальные крупногабаритные машины, началось серийное производство корпусов и башен для тяжелых танков КВ. Благодаря этим мерам танковая промышленность сумела уже во втором полугодии 1941 г. выпустить боевых машин в 2,8 раза больше, чем в первом.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0" y="1752600"/>
            <a:ext cx="32956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центры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1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 июля 1941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около г. Орши впервые были применены реактивные минометы катюша. Их широкое производство началось с августа 1941 г.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1942 г. советская промышленность выпустила 3 237 реактивных установок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позволило укомплектовать гвардейские минометные части при Ставке Верховного Главнокомандования.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Изготовлению такой сложной военной техники, как самолеты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требующей высокого класса точности, уделялось особое внимание. С августа 1940 г. наркомату авиационной промышленности было передано из других отраслей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60 действующих заводов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целом к началу войны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авиапромышленность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СССР располагала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большими производственными мощностями,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сотнями тысяч высококвалифицированных рабочих и специалистов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этих условиях рост выпуска самолетов шел прежде всего за счет вывезенных и вновь построенных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авиационных заводов..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38800" y="1676400"/>
            <a:ext cx="3505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562600" y="4572000"/>
            <a:ext cx="3581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связи с потерей Донбасса и тем уроном, который был нанесен Подмосковному угольному бассейну, в стране резко обострилась топливная проблема.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Ведущими поставщиками угля, являвшегося в то время основным видом топлива, стали Кузбасс, Урал и Караганда</a:t>
            </a:r>
            <a:r>
              <a:rPr lang="ru-RU" sz="1600" b="1" dirty="0" smtClean="0">
                <a:solidFill>
                  <a:srgbClr val="FF0000"/>
                </a:solidFill>
              </a:rPr>
              <a:t>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1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828800" y="1447800"/>
            <a:ext cx="4038600" cy="638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Молодежь – </a:t>
            </a: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фронту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 втором полугодии 1941года в работу включились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360 тысяч учащихся 8-10 классов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Уже на третьем году войны доля рабочих и служащих в возрасте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18 лет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различных отраслях промышленности составляла от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 до 60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Добровольная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помощь трудящихся позволила направить на фронт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387350" indent="-387350" algn="just">
              <a:buFont typeface="Arial" pitchFamily="34" charset="0"/>
              <a:buChar char="•"/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Более 2,5 тыс.самолетов</a:t>
            </a:r>
          </a:p>
          <a:p>
            <a:pPr marL="387350" indent="-387350" algn="just">
              <a:buFont typeface="Arial" pitchFamily="34" charset="0"/>
              <a:buChar char="•"/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Более 5 тыс. танков</a:t>
            </a:r>
          </a:p>
          <a:p>
            <a:pPr marL="387350" indent="-387350" algn="just"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 займам и лотереям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свыше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118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милрд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87350" indent="-387350" algn="just">
              <a:tabLst>
                <a:tab pos="193675" algn="l"/>
              </a:tabLst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Труженики села- фронту</a:t>
            </a: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80%  всей рабочей силы в деревне составили – женщины, старики и 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15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1941-1944 гг. колхозы и совхозы дали стране 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4,3 миллиарда пудов  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зерна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Рабочий класс – фронту!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1941 по 1944 гг. увеличилось производство</a:t>
            </a:r>
          </a:p>
          <a:p>
            <a:pPr marL="88900" indent="-8890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самолетов 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3,3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авиамоторов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5,4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88900" indent="-8890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танков в 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дизельных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моторов 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4,6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раза.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88900" indent="-88900"/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ovladevay-bi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7400" y="1600200"/>
            <a:ext cx="3048000" cy="368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791200" y="5214473"/>
            <a:ext cx="3352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Мальчишки мужали.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Мальчишки взрослели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 только бы жить начинать сорванцам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их завертели такие метели,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Какие, пожалуй, не снились отцам.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                  С.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Наровчатов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998</Words>
  <Application>Microsoft PowerPoint</Application>
  <PresentationFormat>Экран (4:3)</PresentationFormat>
  <Paragraphs>56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Советский тыл Экономика СССР 1941-1945гг</vt:lpstr>
      <vt:lpstr>Советский тыл Рабочая сила</vt:lpstr>
      <vt:lpstr>Советский тыл Сельское хозяйство</vt:lpstr>
      <vt:lpstr>Советский тыл Работники науки и культуры</vt:lpstr>
      <vt:lpstr>Советский тыл Техника в годы войны</vt:lpstr>
      <vt:lpstr>Советский тыл Строительные центры</vt:lpstr>
      <vt:lpstr>Советский тыл Строительные центры</vt:lpstr>
      <vt:lpstr>Советский тыл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Антон Сергеевич</dc:creator>
  <cp:lastModifiedBy>Антон Сергеевич</cp:lastModifiedBy>
  <cp:revision>78</cp:revision>
  <cp:lastPrinted>1601-01-01T00:00:00Z</cp:lastPrinted>
  <dcterms:created xsi:type="dcterms:W3CDTF">1601-01-01T00:00:00Z</dcterms:created>
  <dcterms:modified xsi:type="dcterms:W3CDTF">2014-09-25T10:23:05Z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